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93" r:id="rId3"/>
    <p:sldId id="296" r:id="rId4"/>
    <p:sldId id="297" r:id="rId5"/>
    <p:sldId id="298" r:id="rId6"/>
    <p:sldId id="299" r:id="rId7"/>
    <p:sldId id="300" r:id="rId8"/>
    <p:sldId id="294" r:id="rId9"/>
    <p:sldId id="295" r:id="rId10"/>
    <p:sldId id="260" r:id="rId11"/>
    <p:sldId id="292" r:id="rId12"/>
    <p:sldId id="290" r:id="rId13"/>
    <p:sldId id="277" r:id="rId14"/>
    <p:sldId id="270" r:id="rId15"/>
    <p:sldId id="278" r:id="rId16"/>
    <p:sldId id="279" r:id="rId17"/>
    <p:sldId id="291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 autoAdjust="0"/>
    <p:restoredTop sz="80947" autoAdjust="0"/>
  </p:normalViewPr>
  <p:slideViewPr>
    <p:cSldViewPr snapToGrid="0">
      <p:cViewPr varScale="1">
        <p:scale>
          <a:sx n="99" d="100"/>
          <a:sy n="99" d="100"/>
        </p:scale>
        <p:origin x="-114" y="-3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03/06/2014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2D9B-BB40-46A3-BDED-38ABB42FCD1E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6F92-D86D-4801-8996-15B373C44580}" type="datetime1">
              <a:rPr lang="de-DE" smtClean="0"/>
              <a:t>03.06.2014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04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338667" y="177800"/>
            <a:ext cx="11514667" cy="1714500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406400">
              <a:defRPr sz="50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338667" y="2235200"/>
            <a:ext cx="11514667" cy="4102100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228600" indent="-228600" defTabSz="406400">
              <a:spcBef>
                <a:spcPts val="2700"/>
              </a:spcBef>
              <a:buClr>
                <a:srgbClr val="535353"/>
              </a:buClr>
              <a:buSzPct val="82000"/>
              <a:defRPr sz="2400">
                <a:solidFill>
                  <a:srgbClr val="535353"/>
                </a:solidFill>
                <a:uFillTx/>
              </a:defRPr>
            </a:lvl1pPr>
            <a:lvl2pPr marL="546100" indent="-228600" defTabSz="406400">
              <a:spcBef>
                <a:spcPts val="2700"/>
              </a:spcBef>
              <a:buClr>
                <a:srgbClr val="535353"/>
              </a:buClr>
              <a:buSzPct val="82000"/>
              <a:defRPr sz="2400">
                <a:solidFill>
                  <a:srgbClr val="535353"/>
                </a:solidFill>
                <a:uFillTx/>
              </a:defRPr>
            </a:lvl2pPr>
            <a:lvl3pPr marL="863600" indent="-228600" defTabSz="406400">
              <a:spcBef>
                <a:spcPts val="2700"/>
              </a:spcBef>
              <a:buClr>
                <a:srgbClr val="535353"/>
              </a:buClr>
              <a:buSzPct val="82000"/>
              <a:defRPr sz="2400">
                <a:solidFill>
                  <a:srgbClr val="535353"/>
                </a:solidFill>
                <a:uFillTx/>
              </a:defRPr>
            </a:lvl3pPr>
            <a:lvl4pPr marL="1181100" indent="-228600" defTabSz="406400">
              <a:spcBef>
                <a:spcPts val="2700"/>
              </a:spcBef>
              <a:buClr>
                <a:srgbClr val="535353"/>
              </a:buClr>
              <a:buSzPct val="82000"/>
              <a:defRPr sz="2400">
                <a:solidFill>
                  <a:srgbClr val="535353"/>
                </a:solidFill>
                <a:uFillTx/>
              </a:defRPr>
            </a:lvl4pPr>
            <a:lvl5pPr marL="1498600" indent="-228600" defTabSz="406400">
              <a:spcBef>
                <a:spcPts val="2700"/>
              </a:spcBef>
              <a:buClr>
                <a:srgbClr val="535353"/>
              </a:buClr>
              <a:buSzPct val="82000"/>
              <a:defRPr sz="24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768199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5099-D6C8-490A-BB4B-C4E77B51D269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0711-8528-4C09-8F36-3C638A45C698}" type="datetime1">
              <a:rPr lang="de-DE" smtClean="0"/>
              <a:t>03.06.2014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1C30C-8433-4937-914C-64692668334C}" type="datetime1">
              <a:rPr lang="de-DE" smtClean="0"/>
              <a:t>03.06.2014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DB84-7D9F-4AAE-B040-001986F83A67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18CB8C9-D300-41AC-AB3C-ACD800307FF9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0432-7CA8-4FA9-84A3-BF135131EAAB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91F9-7A71-4363-90BD-F8BC4A63B5A8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E7D1-503A-4A13-85E0-5A1D07EFA353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930490A5-95DE-4539-9088-55367CF72179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4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smtClean="0"/>
              <a:t>02.06.2014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Organisation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1000*1000 = 1,000,000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60,000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88%</a:t>
            </a:r>
          </a:p>
          <a:p>
            <a:pPr lvl="1"/>
            <a:r>
              <a:rPr lang="de-DE" dirty="0" smtClean="0"/>
              <a:t>PHP: 90%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733" y="4208792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006" y="2413202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622" y="1460702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049" y="3466638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88" y="5396732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131" y="483717"/>
            <a:ext cx="3132387" cy="558150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7" y="184839"/>
            <a:ext cx="2888783" cy="61792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7" y="270750"/>
            <a:ext cx="2520107" cy="6007439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>
            <a:off x="325815" y="3034864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7629204" y="4964929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4208534" y="4667271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12208933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38100" tIns="38100" rIns="38100" bIns="38100"/>
          <a:lstStyle/>
          <a:p>
            <a:pPr lvl="0" algn="ctr" defTabSz="406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3301999" y="6076475"/>
            <a:ext cx="5604935" cy="73353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8900" tIns="88900" rIns="88900" bIns="88900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</a:rPr>
              <a:t>English</a:t>
            </a:r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79331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1220893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38100" tIns="38100" rIns="38100" bIns="38100"/>
          <a:lstStyle/>
          <a:p>
            <a:pPr lvl="0" algn="ctr" defTabSz="406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3301999" y="6076475"/>
            <a:ext cx="5604935" cy="73353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8900" tIns="88900" rIns="88900" bIns="88900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</a:rPr>
              <a:t>French</a:t>
            </a:r>
          </a:p>
        </p:txBody>
      </p:sp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649783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1220893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38100" tIns="38100" rIns="38100" bIns="38100"/>
          <a:lstStyle/>
          <a:p>
            <a:pPr lvl="0" algn="ctr" defTabSz="406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301999" y="6076475"/>
            <a:ext cx="5604935" cy="73353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8900" tIns="88900" rIns="88900" bIns="88900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</a:rPr>
              <a:t>Italian</a:t>
            </a: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499317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1220893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38100" tIns="38100" rIns="38100" bIns="38100"/>
          <a:lstStyle/>
          <a:p>
            <a:pPr lvl="0" algn="ctr" defTabSz="406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3301999" y="6076475"/>
            <a:ext cx="5604935" cy="73353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8900" tIns="88900" rIns="88900" bIns="88900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</a:rPr>
              <a:t>Greek</a:t>
            </a:r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963582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0"/>
            <a:ext cx="1220893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38100" tIns="38100" rIns="38100" bIns="38100"/>
          <a:lstStyle/>
          <a:p>
            <a:pPr lvl="0" algn="ctr" defTabSz="406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3301999" y="6076475"/>
            <a:ext cx="5604935" cy="73353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8900" tIns="88900" rIns="88900" bIns="88900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</a:rPr>
              <a:t>Turkish</a:t>
            </a:r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883356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54" y="0"/>
            <a:ext cx="7782041" cy="477286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6"/>
          <a:stretch/>
        </p:blipFill>
        <p:spPr>
          <a:xfrm>
            <a:off x="1969455" y="2043114"/>
            <a:ext cx="7854770" cy="435860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46" y="100361"/>
            <a:ext cx="1798075" cy="127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2" y="2086634"/>
            <a:ext cx="10515600" cy="3063875"/>
          </a:xfrm>
        </p:spPr>
      </p:pic>
      <p:pic>
        <p:nvPicPr>
          <p:cNvPr id="7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46" y="100361"/>
            <a:ext cx="1798075" cy="127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400</Words>
  <Application>Microsoft Office PowerPoint</Application>
  <PresentationFormat>Custom</PresentationFormat>
  <Paragraphs>130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powerpoint_hpi_cgs_wide</vt:lpstr>
      <vt:lpstr>Wikidata.lib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Intelligent Forms</vt:lpstr>
      <vt:lpstr>PowerPoint Presentation</vt:lpstr>
      <vt:lpstr>Project Organisation</vt:lpstr>
      <vt:lpstr>Workflow</vt:lpstr>
      <vt:lpstr>Workflow</vt:lpstr>
      <vt:lpstr>Workflow</vt:lpstr>
      <vt:lpstr>Workflow</vt:lpstr>
      <vt:lpstr>Development Process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christian.dullweber</cp:lastModifiedBy>
  <cp:revision>148</cp:revision>
  <dcterms:created xsi:type="dcterms:W3CDTF">2014-01-22T15:15:36Z</dcterms:created>
  <dcterms:modified xsi:type="dcterms:W3CDTF">2014-06-03T12:30:50Z</dcterms:modified>
</cp:coreProperties>
</file>